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584" y="5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5EF2A-2389-6C4E-B187-8CBBA1FDA81A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94336-9872-B547-A35D-E2FE949C7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94336-9872-B547-A35D-E2FE949C70F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0D20-B08E-4543-AC2F-E6F552C7E7C1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5D1A-AD5B-8B47-8A26-99C0B973D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0D20-B08E-4543-AC2F-E6F552C7E7C1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5D1A-AD5B-8B47-8A26-99C0B973D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0D20-B08E-4543-AC2F-E6F552C7E7C1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5D1A-AD5B-8B47-8A26-99C0B973D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0D20-B08E-4543-AC2F-E6F552C7E7C1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5D1A-AD5B-8B47-8A26-99C0B973D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0D20-B08E-4543-AC2F-E6F552C7E7C1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5D1A-AD5B-8B47-8A26-99C0B973D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0D20-B08E-4543-AC2F-E6F552C7E7C1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5D1A-AD5B-8B47-8A26-99C0B973D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0D20-B08E-4543-AC2F-E6F552C7E7C1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5D1A-AD5B-8B47-8A26-99C0B973D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0D20-B08E-4543-AC2F-E6F552C7E7C1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5D1A-AD5B-8B47-8A26-99C0B973D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0D20-B08E-4543-AC2F-E6F552C7E7C1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5D1A-AD5B-8B47-8A26-99C0B973D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0D20-B08E-4543-AC2F-E6F552C7E7C1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5D1A-AD5B-8B47-8A26-99C0B973D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0D20-B08E-4543-AC2F-E6F552C7E7C1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5D1A-AD5B-8B47-8A26-99C0B973D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90D20-B08E-4543-AC2F-E6F552C7E7C1}" type="datetimeFigureOut">
              <a:rPr lang="en-US" smtClean="0"/>
              <a:pPr/>
              <a:t>1/18/10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15D1A-AD5B-8B47-8A26-99C0B973D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1" Type="http://schemas.openxmlformats.org/officeDocument/2006/relationships/video" Target="NULL" TargetMode="External"/><Relationship Id="rId2" Type="http://schemas.openxmlformats.org/officeDocument/2006/relationships/video" Target="file://localhost/Users/phillipgoldberg/Music/iTunes/iTunes%20Media/Music/Lady%20GaGa/The%20Fame/04%20Poker%20Face.m4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Relationship Id="rId3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df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d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life in Alaska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Caitlin </a:t>
            </a:r>
            <a:r>
              <a:rPr lang="en-US" dirty="0" err="1" smtClean="0"/>
              <a:t>goldberg</a:t>
            </a:r>
            <a:endParaRPr lang="en-US" dirty="0"/>
          </a:p>
        </p:txBody>
      </p:sp>
      <p:pic>
        <p:nvPicPr>
          <p:cNvPr id="4" name="11 Ain't no mountain high enough.m4a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810000" y="3079750"/>
            <a:ext cx="1524000" cy="698500"/>
          </a:xfrm>
          <a:prstGeom prst="rect">
            <a:avLst/>
          </a:prstGeom>
        </p:spPr>
      </p:pic>
      <p:pic>
        <p:nvPicPr>
          <p:cNvPr id="5" name="04 Poker Face.m4a">
            <a:hlinkClick r:id="" action="ppaction://media"/>
          </p:cNvPr>
          <p:cNvPicPr/>
          <p:nvPr>
            <a:quickTimeFile r:link="rId2"/>
          </p:nvPr>
        </p:nvPicPr>
        <p:blipFill>
          <a:blip r:embed="rId4"/>
          <a:stretch>
            <a:fillRect/>
          </a:stretch>
        </p:blipFill>
        <p:spPr>
          <a:xfrm>
            <a:off x="3810000" y="3048000"/>
            <a:ext cx="1524000" cy="698500"/>
          </a:xfrm>
          <a:prstGeom prst="rect">
            <a:avLst/>
          </a:prstGeom>
        </p:spPr>
      </p:pic>
    </p:spTree>
  </p:cSld>
  <p:clrMapOvr>
    <a:masterClrMapping/>
  </p:clrMapOvr>
  <mc:AlternateContent xmlns:mp="http://schemas.microsoft.com/office/mac/powerpoint/2008/main">
    <mc:Choice Requires="mp">
      <mp:transition>
        <mp:cube dir="r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numSld="7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numSld="13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winter the days are short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52280" r="-52280"/>
              <a:stretch>
                <a:fillRect/>
              </a:stretch>
            </p:blipFill>
          </mc:Choice>
          <mc:Fallback>
            <p:blipFill>
              <a:blip r:embed="rId3"/>
              <a:srcRect l="-52280" r="-52280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Canada and Russia are right next to Alaska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69583" r="-69583"/>
              <a:stretch>
                <a:fillRect/>
              </a:stretch>
            </p:blipFill>
          </mc:Choice>
          <mc:Fallback>
            <p:blipFill>
              <a:blip r:embed="rId3"/>
              <a:srcRect l="-69583" r="-69583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are lots of different animals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86373" r="-8637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adventure in Alaska was great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40293" r="-40293"/>
              <a:stretch>
                <a:fillRect/>
              </a:stretch>
            </p:blipFill>
          </mc:Choice>
          <mc:Fallback>
            <p:blipFill>
              <a:blip r:embed="rId3"/>
              <a:srcRect l="-40293" r="-40293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I walk around Alaska I see lots of snowflakes </a:t>
            </a:r>
            <a:endParaRPr lang="en-US" dirty="0"/>
          </a:p>
        </p:txBody>
      </p:sp>
      <p:pic>
        <p:nvPicPr>
          <p:cNvPr id="4" name="Content Placeholder 3" descr="Snowflake.t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417638"/>
            <a:ext cx="7848600" cy="8320086"/>
          </a:xfrm>
        </p:spPr>
      </p:pic>
    </p:spTree>
  </p:cSld>
  <p:clrMapOvr>
    <a:masterClrMapping/>
  </p:clrMapOvr>
  <mc:AlternateContent xmlns:mp="http://schemas.microsoft.com/office/mac/powerpoint/2008/main">
    <mc:Choice Requires="mp">
      <mp:transition>
        <mp:cube dir="r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am happy I have clothes that keep me warm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09800" y="2438400"/>
            <a:ext cx="4724400" cy="3200400"/>
          </a:xfrm>
        </p:spPr>
      </p:pic>
    </p:spTree>
  </p:cSld>
  <p:clrMapOvr>
    <a:masterClrMapping/>
  </p:clrMapOvr>
  <mc:AlternateContent xmlns:mp="http://schemas.microsoft.com/office/mac/powerpoint/2008/main">
    <mc:Choice Requires="mp">
      <mp:transition>
        <mp:cube dir="r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Juneau is </a:t>
            </a:r>
            <a:r>
              <a:rPr lang="en-US" smtClean="0"/>
              <a:t>are Capital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09800" y="2362200"/>
            <a:ext cx="5410200" cy="3352800"/>
          </a:xfrm>
        </p:spPr>
      </p:pic>
    </p:spTree>
  </p:cSld>
  <p:clrMapOvr>
    <a:masterClrMapping/>
  </p:clrMapOvr>
  <mc:AlternateContent xmlns:mp="http://schemas.microsoft.com/office/mac/powerpoint/2008/main">
    <mc:Choice Requires="mp">
      <mp:transition>
        <mp:cube dir="r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see tall mountains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66891" r="-66891"/>
              <a:stretch>
                <a:fillRect/>
              </a:stretch>
            </p:blipFill>
          </mc:Choice>
          <mc:Fallback>
            <p:blipFill>
              <a:blip r:embed="rId3"/>
              <a:srcRect l="-66891" r="-66891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speak </a:t>
            </a:r>
            <a:r>
              <a:rPr lang="en-US" dirty="0" err="1" smtClean="0"/>
              <a:t>english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771900" y="2438400"/>
            <a:ext cx="1600200" cy="2332831"/>
          </a:xfrm>
        </p:spPr>
      </p:pic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school we learn about history like Benny Benson the boy that made the Alaskan flag at age 13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873500" y="2948781"/>
            <a:ext cx="1397000" cy="1828800"/>
          </a:xfrm>
        </p:spPr>
      </p:pic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area code is 907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7456" y="2034381"/>
            <a:ext cx="2609088" cy="3657600"/>
          </a:xfrm>
        </p:spPr>
      </p:pic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summer the days are long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610" r="-1061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98</Words>
  <Application>Microsoft Macintosh PowerPoint</Application>
  <PresentationFormat>On-screen Show (4:3)</PresentationFormat>
  <Paragraphs>15</Paragraphs>
  <Slides>13</Slides>
  <Notes>1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My life in Alaska</vt:lpstr>
      <vt:lpstr>When I walk around Alaska I see lots of snowflakes </vt:lpstr>
      <vt:lpstr>I am happy I have clothes that keep me warm</vt:lpstr>
      <vt:lpstr>Juneau is are Capital</vt:lpstr>
      <vt:lpstr>I see tall mountains</vt:lpstr>
      <vt:lpstr>I speak english</vt:lpstr>
      <vt:lpstr>In school we learn about history like Benny Benson the boy that made the Alaskan flag at age 13  </vt:lpstr>
      <vt:lpstr>The area code is 907 </vt:lpstr>
      <vt:lpstr>In the summer the days are long</vt:lpstr>
      <vt:lpstr>In the winter the days are short</vt:lpstr>
      <vt:lpstr>Canada and Russia are right next to Alaska</vt:lpstr>
      <vt:lpstr>There are lots of different animals</vt:lpstr>
      <vt:lpstr>My adventure in Alaska was great 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life in Alaska</dc:title>
  <dc:creator>Phillip Goldberg</dc:creator>
  <cp:lastModifiedBy>Phillip Goldberg</cp:lastModifiedBy>
  <cp:revision>6</cp:revision>
  <dcterms:created xsi:type="dcterms:W3CDTF">2010-01-18T21:03:29Z</dcterms:created>
  <dcterms:modified xsi:type="dcterms:W3CDTF">2010-01-18T21:33:51Z</dcterms:modified>
</cp:coreProperties>
</file>